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68"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6" d="100"/>
          <a:sy n="76" d="100"/>
        </p:scale>
        <p:origin x="-34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Franklin Gothic Book" pitchFamily="34" charset="0"/>
              </a:defRPr>
            </a:lvl1pPr>
          </a:lstStyle>
          <a:p>
            <a:endParaRPr lang="en-US"/>
          </a:p>
        </p:txBody>
      </p:sp>
      <p:sp>
        <p:nvSpPr>
          <p:cNvPr id="358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Franklin Gothic Book" pitchFamily="34" charset="0"/>
              </a:defRPr>
            </a:lvl1pPr>
          </a:lstStyle>
          <a:p>
            <a:fld id="{CCE45352-79A7-49FA-A9A2-1A58B92B6FD3}" type="datetimeFigureOut">
              <a:rPr lang="en-US"/>
              <a:pPr/>
              <a:t>11/6/2009</a:t>
            </a:fld>
            <a:endParaRPr lang="en-US"/>
          </a:p>
        </p:txBody>
      </p:sp>
      <p:sp>
        <p:nvSpPr>
          <p:cNvPr id="3584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58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Franklin Gothic Book" pitchFamily="34" charset="0"/>
              </a:defRPr>
            </a:lvl1pPr>
          </a:lstStyle>
          <a:p>
            <a:endParaRPr lang="en-US"/>
          </a:p>
        </p:txBody>
      </p:sp>
      <p:sp>
        <p:nvSpPr>
          <p:cNvPr id="358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Franklin Gothic Book" pitchFamily="34" charset="0"/>
              </a:defRPr>
            </a:lvl1pPr>
          </a:lstStyle>
          <a:p>
            <a:fld id="{C257ED8F-EC8B-4329-B0E1-AE39198C5A6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Rot="1" noChangeArrowheads="1" noTextEdit="1"/>
          </p:cNvSpPr>
          <p:nvPr>
            <p:ph type="sldImg"/>
          </p:nvPr>
        </p:nvSpPr>
        <p:spPr>
          <a:ln/>
        </p:spPr>
      </p:sp>
      <p:sp>
        <p:nvSpPr>
          <p:cNvPr id="36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Ro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Ro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Ro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Ro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Ro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Rot="1" noChangeArrowheads="1" noTextEdit="1"/>
          </p:cNvSpPr>
          <p:nvPr>
            <p:ph type="sldImg"/>
          </p:nvPr>
        </p:nvSpPr>
        <p:spPr>
          <a:ln/>
        </p:spPr>
      </p:sp>
      <p:sp>
        <p:nvSpPr>
          <p:cNvPr id="37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Rot="1" noChangeArrowheads="1" noTextEdit="1"/>
          </p:cNvSpPr>
          <p:nvPr>
            <p:ph type="sldImg"/>
          </p:nvPr>
        </p:nvSpPr>
        <p:spPr>
          <a:ln/>
        </p:spPr>
      </p:sp>
      <p:sp>
        <p:nvSpPr>
          <p:cNvPr id="38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Rot="1" noChangeArrowheads="1" noTextEdit="1"/>
          </p:cNvSpPr>
          <p:nvPr>
            <p:ph type="sldImg"/>
          </p:nvPr>
        </p:nvSpPr>
        <p:spPr>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Ro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Ro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Ro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Ro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Ro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9" name="Title 28"/>
          <p:cNvSpPr>
            <a:spLocks noGrp="1"/>
          </p:cNvSpPr>
          <p:nvPr>
            <p:ph type="ctrTitle"/>
          </p:nvPr>
        </p:nvSpPr>
        <p:spPr>
          <a:xfrm>
            <a:off x="381000" y="4853411"/>
            <a:ext cx="8458200" cy="1222375"/>
          </a:xfrm>
        </p:spPr>
        <p:txBody>
          <a:bodyPr anchor="t"/>
          <a:lstStyle/>
          <a:p>
            <a:r>
              <a:rPr lang="en-US" smtClean="0"/>
              <a:t>Click to edit Master title style</a:t>
            </a:r>
            <a:endParaRPr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15"/>
          <p:cNvSpPr>
            <a:spLocks noGrp="1"/>
          </p:cNvSpPr>
          <p:nvPr>
            <p:ph type="dt" sz="half" idx="10"/>
          </p:nvPr>
        </p:nvSpPr>
        <p:spPr/>
        <p:txBody>
          <a:bodyPr/>
          <a:lstStyle>
            <a:lvl1pPr>
              <a:defRPr/>
            </a:lvl1pPr>
          </a:lstStyle>
          <a:p>
            <a:pPr>
              <a:defRPr/>
            </a:pPr>
            <a:fld id="{191E53AB-298A-4549-BC8E-E44FFCF14B75}" type="datetimeFigureOut">
              <a:rPr lang="en-US"/>
              <a:pPr>
                <a:defRPr/>
              </a:pPr>
              <a:t>11/6/2009</a:t>
            </a:fld>
            <a:endParaRPr lang="en-US" dirty="0"/>
          </a:p>
        </p:txBody>
      </p:sp>
      <p:sp>
        <p:nvSpPr>
          <p:cNvPr id="6" name="Footer Placeholder 1"/>
          <p:cNvSpPr>
            <a:spLocks noGrp="1"/>
          </p:cNvSpPr>
          <p:nvPr>
            <p:ph type="ftr" sz="quarter" idx="11"/>
          </p:nvPr>
        </p:nvSpPr>
        <p:spPr/>
        <p:txBody>
          <a:bodyPr/>
          <a:lstStyle>
            <a:lvl1pPr>
              <a:defRPr/>
            </a:lvl1pPr>
          </a:lstStyle>
          <a:p>
            <a:pPr>
              <a:defRPr/>
            </a:pPr>
            <a:endParaRPr lang="en-US"/>
          </a:p>
        </p:txBody>
      </p:sp>
      <p:sp>
        <p:nvSpPr>
          <p:cNvPr id="7" name="Slide Number Placeholder 14"/>
          <p:cNvSpPr>
            <a:spLocks noGrp="1"/>
          </p:cNvSpPr>
          <p:nvPr>
            <p:ph type="sldNum" sz="quarter" idx="12"/>
          </p:nvPr>
        </p:nvSpPr>
        <p:spPr>
          <a:xfrm>
            <a:off x="8229600" y="6473825"/>
            <a:ext cx="758825" cy="247650"/>
          </a:xfrm>
        </p:spPr>
        <p:txBody>
          <a:bodyPr/>
          <a:lstStyle>
            <a:lvl1pPr>
              <a:defRPr/>
            </a:lvl1pPr>
          </a:lstStyle>
          <a:p>
            <a:pPr>
              <a:defRPr/>
            </a:pPr>
            <a:fld id="{9AEA0D4B-33D8-4B0F-9AA9-F9AE15311966}"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0"/>
          <p:cNvSpPr>
            <a:spLocks noGrp="1"/>
          </p:cNvSpPr>
          <p:nvPr>
            <p:ph type="dt" sz="half" idx="10"/>
          </p:nvPr>
        </p:nvSpPr>
        <p:spPr/>
        <p:txBody>
          <a:bodyPr/>
          <a:lstStyle>
            <a:lvl1pPr>
              <a:defRPr/>
            </a:lvl1pPr>
          </a:lstStyle>
          <a:p>
            <a:pPr>
              <a:defRPr/>
            </a:pPr>
            <a:fld id="{3F909D22-A5D3-439C-AD72-31A62C7A9560}" type="datetimeFigureOut">
              <a:rPr lang="en-US"/>
              <a:pPr>
                <a:defRPr/>
              </a:pPr>
              <a:t>11/6/2009</a:t>
            </a:fld>
            <a:endParaRPr lang="en-US" dirty="0"/>
          </a:p>
        </p:txBody>
      </p:sp>
      <p:sp>
        <p:nvSpPr>
          <p:cNvPr id="5" name="Footer Placeholder 2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A8DC14B0-29F2-40F8-ACA1-11D02808E77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ACB5E48-BF54-4E7C-A291-9918BEF7C012}" type="datetimeFigureOut">
              <a:rPr lang="en-US"/>
              <a:pPr>
                <a:defRPr/>
              </a:pPr>
              <a:t>11/6/2009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A07C3BB-5AFF-42E7-B330-D048BEA6BFE5}"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smtClean="0"/>
              <a:t>Click to edit Master title style</a:t>
            </a:r>
            <a:endParaRPr lang="en-US"/>
          </a:p>
        </p:txBody>
      </p:sp>
      <p:sp>
        <p:nvSpPr>
          <p:cNvPr id="27" name="Content Placeholder 26"/>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fld id="{3668D461-1DCA-4EFC-B305-72D29399AC80}" type="datetimeFigureOut">
              <a:rPr lang="en-US"/>
              <a:pPr>
                <a:defRPr/>
              </a:pPr>
              <a:t>11/6/2009</a:t>
            </a:fld>
            <a:endParaRPr lang="en-US" dirty="0"/>
          </a:p>
        </p:txBody>
      </p:sp>
      <p:sp>
        <p:nvSpPr>
          <p:cNvPr id="5" name="Footer Placeholder 18"/>
          <p:cNvSpPr>
            <a:spLocks noGrp="1"/>
          </p:cNvSpPr>
          <p:nvPr>
            <p:ph type="ftr" sz="quarter" idx="11"/>
          </p:nvPr>
        </p:nvSpPr>
        <p:spPr>
          <a:xfrm>
            <a:off x="3581400" y="76200"/>
            <a:ext cx="2895600" cy="288925"/>
          </a:xfrm>
        </p:spPr>
        <p:txBody>
          <a:bodyPr/>
          <a:lstStyle>
            <a:lvl1pPr>
              <a:defRPr/>
            </a:lvl1pPr>
          </a:lstStyle>
          <a:p>
            <a:pPr>
              <a:defRPr/>
            </a:pPr>
            <a:endParaRPr lang="en-US"/>
          </a:p>
        </p:txBody>
      </p:sp>
      <p:sp>
        <p:nvSpPr>
          <p:cNvPr id="6" name="Slide Number Placeholder 15"/>
          <p:cNvSpPr>
            <a:spLocks noGrp="1"/>
          </p:cNvSpPr>
          <p:nvPr>
            <p:ph type="sldNum" sz="quarter" idx="12"/>
          </p:nvPr>
        </p:nvSpPr>
        <p:spPr>
          <a:xfrm>
            <a:off x="8229600" y="6473825"/>
            <a:ext cx="758825" cy="247650"/>
          </a:xfrm>
        </p:spPr>
        <p:txBody>
          <a:bodyPr/>
          <a:lstStyle>
            <a:lvl1pPr>
              <a:defRPr/>
            </a:lvl1pPr>
          </a:lstStyle>
          <a:p>
            <a:pPr>
              <a:defRPr/>
            </a:pPr>
            <a:fld id="{F54645DA-17B1-4266-B9E9-6C51B232529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lang="en-US" smtClean="0"/>
              <a:t>Click to edit Master title style</a:t>
            </a:r>
            <a:endParaRPr lang="en-US"/>
          </a:p>
        </p:txBody>
      </p:sp>
      <p:sp>
        <p:nvSpPr>
          <p:cNvPr id="5" name="Date Placeholder 18"/>
          <p:cNvSpPr>
            <a:spLocks noGrp="1"/>
          </p:cNvSpPr>
          <p:nvPr>
            <p:ph type="dt" sz="half" idx="10"/>
          </p:nvPr>
        </p:nvSpPr>
        <p:spPr/>
        <p:txBody>
          <a:bodyPr/>
          <a:lstStyle>
            <a:lvl1pPr>
              <a:defRPr/>
            </a:lvl1pPr>
          </a:lstStyle>
          <a:p>
            <a:pPr>
              <a:defRPr/>
            </a:pPr>
            <a:fld id="{D083D2A9-F0C8-42E9-AE36-716846ED2458}" type="datetimeFigureOut">
              <a:rPr lang="en-US"/>
              <a:pPr>
                <a:defRPr/>
              </a:pPr>
              <a:t>11/6/2009</a:t>
            </a:fld>
            <a:endParaRPr lang="en-US" dirty="0"/>
          </a:p>
        </p:txBody>
      </p:sp>
      <p:sp>
        <p:nvSpPr>
          <p:cNvPr id="7" name="Footer Placeholder 10"/>
          <p:cNvSpPr>
            <a:spLocks noGrp="1"/>
          </p:cNvSpPr>
          <p:nvPr>
            <p:ph type="ftr" sz="quarter" idx="11"/>
          </p:nvPr>
        </p:nvSpPr>
        <p:spPr/>
        <p:txBody>
          <a:bodyPr/>
          <a:lstStyle>
            <a:lvl1pPr>
              <a:defRPr/>
            </a:lvl1pPr>
          </a:lstStyle>
          <a:p>
            <a:pPr>
              <a:defRPr/>
            </a:pPr>
            <a:endParaRPr lang="en-US"/>
          </a:p>
        </p:txBody>
      </p:sp>
      <p:sp>
        <p:nvSpPr>
          <p:cNvPr id="9" name="Slide Number Placeholder 15"/>
          <p:cNvSpPr>
            <a:spLocks noGrp="1"/>
          </p:cNvSpPr>
          <p:nvPr>
            <p:ph type="sldNum" sz="quarter" idx="12"/>
          </p:nvPr>
        </p:nvSpPr>
        <p:spPr/>
        <p:txBody>
          <a:bodyPr/>
          <a:lstStyle>
            <a:lvl1pPr>
              <a:defRPr/>
            </a:lvl1pPr>
          </a:lstStyle>
          <a:p>
            <a:pPr>
              <a:defRPr/>
            </a:pPr>
            <a:fld id="{637FD1EB-EA61-4AD5-BE6A-0CD1E1F5A7C8}"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0"/>
          <p:cNvSpPr>
            <a:spLocks noGrp="1"/>
          </p:cNvSpPr>
          <p:nvPr>
            <p:ph type="dt" sz="half" idx="10"/>
          </p:nvPr>
        </p:nvSpPr>
        <p:spPr/>
        <p:txBody>
          <a:bodyPr/>
          <a:lstStyle>
            <a:lvl1pPr>
              <a:defRPr/>
            </a:lvl1pPr>
          </a:lstStyle>
          <a:p>
            <a:pPr>
              <a:defRPr/>
            </a:pPr>
            <a:fld id="{FA9616A8-B26A-4CDE-8927-F5DFD1661519}" type="datetimeFigureOut">
              <a:rPr lang="en-US"/>
              <a:pPr>
                <a:defRPr/>
              </a:pPr>
              <a:t>11/6/2009</a:t>
            </a:fld>
            <a:endParaRPr lang="en-US" dirty="0"/>
          </a:p>
        </p:txBody>
      </p:sp>
      <p:sp>
        <p:nvSpPr>
          <p:cNvPr id="6" name="Footer Placeholder 2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4A7AB713-9F47-44B3-98CE-BD377EDF7A0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9" name="Title 28"/>
          <p:cNvSpPr>
            <a:spLocks noGrp="1"/>
          </p:cNvSpPr>
          <p:nvPr>
            <p:ph type="title"/>
          </p:nvPr>
        </p:nvSpPr>
        <p:spPr>
          <a:xfrm>
            <a:off x="304800" y="5410200"/>
            <a:ext cx="8610600" cy="882650"/>
          </a:xfrm>
        </p:spPr>
        <p:txBody>
          <a:bodyPr/>
          <a:lstStyle>
            <a:lvl1pPr>
              <a:defRPr/>
            </a:lvl1pPr>
          </a:lstStyle>
          <a:p>
            <a:r>
              <a:rPr lang="en-US" smtClean="0"/>
              <a:t>Click to edit Master title style</a:t>
            </a:r>
            <a:endParaRPr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9"/>
          <p:cNvSpPr>
            <a:spLocks noGrp="1"/>
          </p:cNvSpPr>
          <p:nvPr>
            <p:ph type="dt" sz="half" idx="10"/>
          </p:nvPr>
        </p:nvSpPr>
        <p:spPr/>
        <p:txBody>
          <a:bodyPr/>
          <a:lstStyle>
            <a:lvl1pPr>
              <a:defRPr/>
            </a:lvl1pPr>
          </a:lstStyle>
          <a:p>
            <a:pPr>
              <a:defRPr/>
            </a:pPr>
            <a:fld id="{4F15BDAD-9DCF-4B02-A4A1-E3FA3B533901}" type="datetimeFigureOut">
              <a:rPr lang="en-US"/>
              <a:pPr>
                <a:defRPr/>
              </a:pPr>
              <a:t>11/6/2009</a:t>
            </a:fld>
            <a:endParaRPr lang="en-US" dirty="0"/>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8229600" y="6477000"/>
            <a:ext cx="762000" cy="247650"/>
          </a:xfrm>
        </p:spPr>
        <p:txBody>
          <a:bodyPr/>
          <a:lstStyle>
            <a:lvl1pPr>
              <a:defRPr/>
            </a:lvl1pPr>
          </a:lstStyle>
          <a:p>
            <a:pPr>
              <a:defRPr/>
            </a:pPr>
            <a:fld id="{26F4F2FB-CB4F-4EA2-8A25-E046928C719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3" name="Date Placeholder 10"/>
          <p:cNvSpPr>
            <a:spLocks noGrp="1"/>
          </p:cNvSpPr>
          <p:nvPr>
            <p:ph type="dt" sz="half" idx="10"/>
          </p:nvPr>
        </p:nvSpPr>
        <p:spPr/>
        <p:txBody>
          <a:bodyPr/>
          <a:lstStyle>
            <a:lvl1pPr>
              <a:defRPr/>
            </a:lvl1pPr>
          </a:lstStyle>
          <a:p>
            <a:pPr>
              <a:defRPr/>
            </a:pPr>
            <a:fld id="{F75AA33E-E892-46E3-A772-E9D2153B04BE}" type="datetimeFigureOut">
              <a:rPr lang="en-US"/>
              <a:pPr>
                <a:defRPr/>
              </a:pPr>
              <a:t>11/6/2009</a:t>
            </a:fld>
            <a:endParaRPr lang="en-US" dirty="0"/>
          </a:p>
        </p:txBody>
      </p:sp>
      <p:sp>
        <p:nvSpPr>
          <p:cNvPr id="4" name="Footer Placeholder 27"/>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074791C2-8EA0-4C13-820C-0C365295C622}"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850F66AA-577A-428F-B0C3-D30AEA45A7EB}" type="datetimeFigureOut">
              <a:rPr lang="en-US"/>
              <a:pPr>
                <a:defRPr/>
              </a:pPr>
              <a:t>11/6/2009</a:t>
            </a:fld>
            <a:endParaRPr lang="en-US" dirty="0"/>
          </a:p>
        </p:txBody>
      </p:sp>
      <p:sp>
        <p:nvSpPr>
          <p:cNvPr id="3" name="Footer Placeholder 23"/>
          <p:cNvSpPr>
            <a:spLocks noGrp="1"/>
          </p:cNvSpPr>
          <p:nvPr>
            <p:ph type="ftr" sz="quarter" idx="11"/>
          </p:nvPr>
        </p:nvSpPr>
        <p:spPr/>
        <p:txBody>
          <a:bodyPr/>
          <a:lstStyle>
            <a:lvl1pPr>
              <a:defRPr/>
            </a:lvl1pPr>
          </a:lstStyle>
          <a:p>
            <a:pPr>
              <a:defRPr/>
            </a:pPr>
            <a:endParaRPr lang="en-US"/>
          </a:p>
        </p:txBody>
      </p:sp>
      <p:sp>
        <p:nvSpPr>
          <p:cNvPr id="4" name="Slide Number Placeholder 6"/>
          <p:cNvSpPr>
            <a:spLocks noGrp="1"/>
          </p:cNvSpPr>
          <p:nvPr>
            <p:ph type="sldNum" sz="quarter" idx="12"/>
          </p:nvPr>
        </p:nvSpPr>
        <p:spPr/>
        <p:txBody>
          <a:bodyPr/>
          <a:lstStyle>
            <a:lvl1pPr>
              <a:defRPr/>
            </a:lvl1pPr>
          </a:lstStyle>
          <a:p>
            <a:pPr>
              <a:defRPr/>
            </a:pPr>
            <a:fld id="{C42E0341-598E-4551-84F3-C03E75CB7CD6}"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2" name="Title 11"/>
          <p:cNvSpPr>
            <a:spLocks noGrp="1"/>
          </p:cNvSpPr>
          <p:nvPr>
            <p:ph type="title"/>
          </p:nvPr>
        </p:nvSpPr>
        <p:spPr>
          <a:xfrm>
            <a:off x="457200" y="5486400"/>
            <a:ext cx="8458200" cy="520700"/>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24"/>
          <p:cNvSpPr>
            <a:spLocks noGrp="1"/>
          </p:cNvSpPr>
          <p:nvPr>
            <p:ph type="dt" sz="half" idx="10"/>
          </p:nvPr>
        </p:nvSpPr>
        <p:spPr/>
        <p:txBody>
          <a:bodyPr/>
          <a:lstStyle>
            <a:lvl1pPr>
              <a:defRPr/>
            </a:lvl1pPr>
          </a:lstStyle>
          <a:p>
            <a:pPr>
              <a:defRPr/>
            </a:pPr>
            <a:fld id="{0D23AFA7-2475-436B-B340-7AFF7A176600}" type="datetimeFigureOut">
              <a:rPr lang="en-US"/>
              <a:pPr>
                <a:defRPr/>
              </a:pPr>
              <a:t>11/6/2009</a:t>
            </a:fld>
            <a:endParaRPr lang="en-US" dirty="0"/>
          </a:p>
        </p:txBody>
      </p:sp>
      <p:sp>
        <p:nvSpPr>
          <p:cNvPr id="7" name="Footer Placeholder 28"/>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66259156-C5E4-43CE-8A04-577F3F47945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17" name="Title 16"/>
          <p:cNvSpPr>
            <a:spLocks noGrp="1"/>
          </p:cNvSpPr>
          <p:nvPr>
            <p:ph type="title"/>
          </p:nvPr>
        </p:nvSpPr>
        <p:spPr>
          <a:xfrm>
            <a:off x="381000" y="4993760"/>
            <a:ext cx="5867400" cy="522288"/>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6"/>
          <p:cNvSpPr>
            <a:spLocks noGrp="1"/>
          </p:cNvSpPr>
          <p:nvPr>
            <p:ph type="dt" sz="half" idx="10"/>
          </p:nvPr>
        </p:nvSpPr>
        <p:spPr/>
        <p:txBody>
          <a:bodyPr/>
          <a:lstStyle>
            <a:lvl1pPr>
              <a:defRPr/>
            </a:lvl1pPr>
          </a:lstStyle>
          <a:p>
            <a:pPr>
              <a:defRPr/>
            </a:pPr>
            <a:fld id="{7F0F9097-4798-4F91-BB9F-8FD40E9FF5BE}" type="datetimeFigureOut">
              <a:rPr lang="en-US"/>
              <a:pPr>
                <a:defRPr/>
              </a:pPr>
              <a:t>11/6/2009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30"/>
          <p:cNvSpPr>
            <a:spLocks noGrp="1"/>
          </p:cNvSpPr>
          <p:nvPr>
            <p:ph type="sldNum" sz="quarter" idx="12"/>
          </p:nvPr>
        </p:nvSpPr>
        <p:spPr/>
        <p:txBody>
          <a:bodyPr/>
          <a:lstStyle>
            <a:lvl1pPr>
              <a:defRPr/>
            </a:lvl1pPr>
          </a:lstStyle>
          <a:p>
            <a:pPr>
              <a:defRPr/>
            </a:pPr>
            <a:fld id="{AC140705-43C1-463D-9462-805E0B1BAB45}"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029" name="Text Placeholder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smtClean="0">
                <a:solidFill>
                  <a:schemeClr val="accent1">
                    <a:shade val="75000"/>
                  </a:schemeClr>
                </a:solidFill>
                <a:latin typeface="+mn-lt"/>
              </a:defRPr>
            </a:lvl1pPr>
          </a:lstStyle>
          <a:p>
            <a:pPr>
              <a:defRPr/>
            </a:pPr>
            <a:fld id="{77600AB2-2578-4792-A18A-BB5E5930CBC2}" type="datetimeFigureOut">
              <a:rPr lang="en-US"/>
              <a:pPr>
                <a:defRPr/>
              </a:pPr>
              <a:t>11/6/2009</a:t>
            </a:fld>
            <a:endParaRPr lang="en-US"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dirty="0">
                <a:solidFill>
                  <a:schemeClr val="accent1">
                    <a:shade val="75000"/>
                  </a:schemeClr>
                </a:solidFill>
                <a:latin typeface="+mn-lt"/>
              </a:defRPr>
            </a:lvl1pPr>
          </a:lstStyle>
          <a:p>
            <a:pPr>
              <a:defRPr/>
            </a:pPr>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smtClean="0">
                <a:solidFill>
                  <a:schemeClr val="accent1">
                    <a:shade val="75000"/>
                  </a:schemeClr>
                </a:solidFill>
                <a:latin typeface="+mn-lt"/>
              </a:defRPr>
            </a:lvl1pPr>
          </a:lstStyle>
          <a:p>
            <a:pPr>
              <a:defRPr/>
            </a:pPr>
            <a:fld id="{4944EE77-99FD-42A0-B854-55623F32DA62}" type="slidenum">
              <a:rPr lang="en-US"/>
              <a:pPr>
                <a:defRPr/>
              </a:pPr>
              <a:t>‹#›</a:t>
            </a:fld>
            <a:endParaRPr lang="en-US"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lang="en-US" smtClean="0"/>
              <a:t>Click to edit Master title style</a:t>
            </a:r>
            <a:endParaRPr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1" r:id="rId4"/>
    <p:sldLayoutId id="2147483735" r:id="rId5"/>
    <p:sldLayoutId id="2147483730" r:id="rId6"/>
    <p:sldLayoutId id="2147483736" r:id="rId7"/>
    <p:sldLayoutId id="2147483737" r:id="rId8"/>
    <p:sldLayoutId id="2147483738" r:id="rId9"/>
    <p:sldLayoutId id="2147483729" r:id="rId10"/>
    <p:sldLayoutId id="2147483739" r:id="rId11"/>
  </p:sldLayoutIdLst>
  <p:txStyles>
    <p:titleStyle>
      <a:lvl1pPr algn="l" rtl="0" fontAlgn="base">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fontAlgn="base">
        <a:spcBef>
          <a:spcPct val="0"/>
        </a:spcBef>
        <a:spcAft>
          <a:spcPct val="0"/>
        </a:spcAft>
        <a:defRPr sz="3600">
          <a:solidFill>
            <a:schemeClr val="tx2"/>
          </a:solidFill>
          <a:latin typeface="Franklin Gothic Medium" pitchFamily="34" charset="0"/>
        </a:defRPr>
      </a:lvl2pPr>
      <a:lvl3pPr algn="l" rtl="0" fontAlgn="base">
        <a:spcBef>
          <a:spcPct val="0"/>
        </a:spcBef>
        <a:spcAft>
          <a:spcPct val="0"/>
        </a:spcAft>
        <a:defRPr sz="3600">
          <a:solidFill>
            <a:schemeClr val="tx2"/>
          </a:solidFill>
          <a:latin typeface="Franklin Gothic Medium" pitchFamily="34" charset="0"/>
        </a:defRPr>
      </a:lvl3pPr>
      <a:lvl4pPr algn="l" rtl="0" fontAlgn="base">
        <a:spcBef>
          <a:spcPct val="0"/>
        </a:spcBef>
        <a:spcAft>
          <a:spcPct val="0"/>
        </a:spcAft>
        <a:defRPr sz="3600">
          <a:solidFill>
            <a:schemeClr val="tx2"/>
          </a:solidFill>
          <a:latin typeface="Franklin Gothic Medium" pitchFamily="34" charset="0"/>
        </a:defRPr>
      </a:lvl4pPr>
      <a:lvl5pPr algn="l" rtl="0" fontAlgn="base">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fontAlgn="base">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fontAlgn="base">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fontAlgn="base">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fontAlgn="base">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fontAlgn="base">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905000"/>
            <a:ext cx="8458200" cy="1222375"/>
          </a:xfrm>
        </p:spPr>
        <p:txBody>
          <a:bodyPr numCol="1">
            <a:prstTxWarp prst="textCurveUp">
              <a:avLst/>
            </a:prstTxWarp>
            <a:scene3d>
              <a:camera prst="isometricOffAxis1Right"/>
              <a:lightRig rig="threePt" dir="t"/>
            </a:scene3d>
          </a:bodyPr>
          <a:lstStyle/>
          <a:p>
            <a:pPr fontAlgn="auto">
              <a:spcAft>
                <a:spcPts val="0"/>
              </a:spcAft>
              <a:defRPr/>
            </a:pPr>
            <a:r>
              <a:rPr lang="en-US" sz="4000"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Plate Tectonic</a:t>
            </a:r>
            <a:endParaRPr lang="en-US" sz="4000"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spTree>
  </p:cSld>
  <p:clrMapOvr>
    <a:masterClrMapping/>
  </p:clrMapOvr>
  <p:transition advTm="5204">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Pangaea Fossil </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pic>
        <p:nvPicPr>
          <p:cNvPr id="22530" name="Content Placeholder 3" descr="fossil_break.gif"/>
          <p:cNvPicPr>
            <a:picLocks noGrp="1" noChangeAspect="1"/>
          </p:cNvPicPr>
          <p:nvPr>
            <p:ph idx="1"/>
          </p:nvPr>
        </p:nvPicPr>
        <p:blipFill>
          <a:blip r:embed="rId3"/>
          <a:srcRect/>
          <a:stretch>
            <a:fillRect/>
          </a:stretch>
        </p:blipFill>
        <p:spPr>
          <a:xfrm>
            <a:off x="1900238" y="1706563"/>
            <a:ext cx="5495925" cy="4219575"/>
          </a:xfrm>
        </p:spPr>
      </p:pic>
    </p:spTree>
  </p:cSld>
  <p:clrMapOvr>
    <a:masterClrMapping/>
  </p:clrMapOvr>
  <p:transition advTm="10156">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Pangaea Fossil count…</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sp>
        <p:nvSpPr>
          <p:cNvPr id="23554" name="Content Placeholder 2"/>
          <p:cNvSpPr>
            <a:spLocks noGrp="1"/>
          </p:cNvSpPr>
          <p:nvPr>
            <p:ph idx="1"/>
          </p:nvPr>
        </p:nvSpPr>
        <p:spPr/>
        <p:txBody>
          <a:bodyPr/>
          <a:lstStyle/>
          <a:p>
            <a:r>
              <a:rPr lang="en-US" smtClean="0"/>
              <a:t>The scientists take a look at the fossil over the world and they found some similar piece so they add it together and it connected the continent together. </a:t>
            </a:r>
          </a:p>
          <a:p>
            <a:endParaRPr lang="en-US" smtClean="0"/>
          </a:p>
        </p:txBody>
      </p:sp>
    </p:spTree>
  </p:cSld>
  <p:clrMapOvr>
    <a:masterClrMapping/>
  </p:clrMapOvr>
  <p:transition advTm="13000">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The Theory</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sp>
        <p:nvSpPr>
          <p:cNvPr id="24578" name="Content Placeholder 2"/>
          <p:cNvSpPr>
            <a:spLocks noGrp="1"/>
          </p:cNvSpPr>
          <p:nvPr>
            <p:ph idx="1"/>
          </p:nvPr>
        </p:nvSpPr>
        <p:spPr/>
        <p:txBody>
          <a:bodyPr/>
          <a:lstStyle/>
          <a:p>
            <a:r>
              <a:rPr lang="en-US" smtClean="0"/>
              <a:t>The Theory of Plate Tectonics was introduces by the German meteorologist Alfred Wegener in 1912.</a:t>
            </a:r>
          </a:p>
          <a:p>
            <a:r>
              <a:rPr lang="en-US" smtClean="0"/>
              <a:t>Alfred Wegener, said “the world was made up of a single continent through most of geologic time. That continent eventually separated and drifted apart, forming into the seven continents we have today.”</a:t>
            </a:r>
          </a:p>
          <a:p>
            <a:pPr>
              <a:buFont typeface="Wingdings 2" pitchFamily="18" charset="2"/>
              <a:buNone/>
            </a:pPr>
            <a:endParaRPr lang="en-US" smtClean="0"/>
          </a:p>
        </p:txBody>
      </p:sp>
    </p:spTree>
  </p:cSld>
  <p:clrMapOvr>
    <a:masterClrMapping/>
  </p:clrMapOvr>
  <p:transition advTm="20203">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The Theory count…</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sp>
        <p:nvSpPr>
          <p:cNvPr id="25602" name="Content Placeholder 2"/>
          <p:cNvSpPr>
            <a:spLocks noGrp="1"/>
          </p:cNvSpPr>
          <p:nvPr>
            <p:ph idx="1"/>
          </p:nvPr>
        </p:nvSpPr>
        <p:spPr/>
        <p:txBody>
          <a:bodyPr/>
          <a:lstStyle/>
          <a:p>
            <a:r>
              <a:rPr lang="en-US" smtClean="0"/>
              <a:t>Today technology has increase the scientist have a machine called Global Position System “GPS” it is a satellite-base system for accurate location of points on the Earth and it is use to prove that the plate are moving. The reason that we can’t see the plate move because it move very slowly. The scientist use a geologic time to measure it. </a:t>
            </a:r>
          </a:p>
        </p:txBody>
      </p:sp>
    </p:spTree>
  </p:cSld>
  <p:clrMapOvr>
    <a:masterClrMapping/>
  </p:clrMapOvr>
  <p:transition advTm="19766">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90800" y="2362200"/>
            <a:ext cx="4402167" cy="1569660"/>
          </a:xfrm>
          <a:prstGeom prst="rect">
            <a:avLst/>
          </a:prstGeom>
          <a:noFill/>
        </p:spPr>
        <p:txBody>
          <a:bodyPr wrap="none">
            <a:spAutoFit/>
          </a:bodyPr>
          <a:lstStyle/>
          <a:p>
            <a:pPr fontAlgn="auto">
              <a:spcBef>
                <a:spcPts val="0"/>
              </a:spcBef>
              <a:spcAft>
                <a:spcPts val="0"/>
              </a:spcAft>
              <a:defRPr/>
            </a:pPr>
            <a:r>
              <a:rPr lang="en-US" sz="9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st="310007" dir="7680000" sy="30000" kx="1300200" algn="ctr" rotWithShape="0">
                    <a:prstClr val="black">
                      <a:alpha val="32000"/>
                    </a:prstClr>
                  </a:outerShdw>
                </a:effectLst>
                <a:latin typeface="+mn-lt"/>
              </a:rPr>
              <a:t>The End</a:t>
            </a:r>
            <a:endParaRPr lang="en-US" sz="9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st="310007" dir="7680000" sy="30000" kx="1300200" algn="ctr" rotWithShape="0">
                  <a:prstClr val="black">
                    <a:alpha val="32000"/>
                  </a:prstClr>
                </a:outerShdw>
              </a:effectLst>
              <a:latin typeface="+mn-lt"/>
            </a:endParaRPr>
          </a:p>
        </p:txBody>
      </p:sp>
    </p:spTree>
  </p:cSld>
  <p:clrMapOvr>
    <a:masterClrMapping/>
  </p:clrMapOvr>
  <p:transition advClick="0" advTm="12391">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50" endPos="85000" dist="29997" dir="5400000" sy="-100000" algn="bl" rotWithShape="0"/>
                </a:effectLst>
              </a:rPr>
              <a:t>Earth Plate: For the pass 225 years</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50" endPos="85000" dist="29997" dir="5400000" sy="-100000" algn="bl" rotWithShape="0"/>
              </a:effectLst>
            </a:endParaRPr>
          </a:p>
        </p:txBody>
      </p:sp>
      <p:pic>
        <p:nvPicPr>
          <p:cNvPr id="14338" name="Content Placeholder 3" descr="pangea-continental-drift.gif"/>
          <p:cNvPicPr>
            <a:picLocks noGrp="1" noChangeAspect="1"/>
          </p:cNvPicPr>
          <p:nvPr>
            <p:ph idx="1"/>
          </p:nvPr>
        </p:nvPicPr>
        <p:blipFill>
          <a:blip r:embed="rId3"/>
          <a:srcRect/>
          <a:stretch>
            <a:fillRect/>
          </a:stretch>
        </p:blipFill>
        <p:spPr>
          <a:xfrm>
            <a:off x="2833688" y="1554163"/>
            <a:ext cx="3629025" cy="4525962"/>
          </a:xfrm>
        </p:spPr>
      </p:pic>
    </p:spTree>
  </p:cSld>
  <p:clrMapOvr>
    <a:masterClrMapping/>
  </p:clrMapOvr>
  <p:transition advTm="10391">
    <p:wipe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Divergent Plate Boundaries</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pic>
        <p:nvPicPr>
          <p:cNvPr id="15362" name="Content Placeholder 3" descr="image005.jpg"/>
          <p:cNvPicPr>
            <a:picLocks noGrp="1" noChangeAspect="1"/>
          </p:cNvPicPr>
          <p:nvPr>
            <p:ph idx="1"/>
          </p:nvPr>
        </p:nvPicPr>
        <p:blipFill>
          <a:blip r:embed="rId3"/>
          <a:srcRect/>
          <a:stretch>
            <a:fillRect/>
          </a:stretch>
        </p:blipFill>
        <p:spPr>
          <a:xfrm>
            <a:off x="304800" y="1828800"/>
            <a:ext cx="4460875" cy="4800600"/>
          </a:xfrm>
        </p:spPr>
      </p:pic>
      <p:sp>
        <p:nvSpPr>
          <p:cNvPr id="15363" name="TextBox 4"/>
          <p:cNvSpPr txBox="1">
            <a:spLocks noChangeArrowheads="1"/>
          </p:cNvSpPr>
          <p:nvPr/>
        </p:nvSpPr>
        <p:spPr bwMode="auto">
          <a:xfrm>
            <a:off x="4953000" y="2209800"/>
            <a:ext cx="3343275" cy="1754188"/>
          </a:xfrm>
          <a:prstGeom prst="rect">
            <a:avLst/>
          </a:prstGeom>
          <a:noFill/>
          <a:ln w="9525">
            <a:noFill/>
            <a:miter lim="800000"/>
            <a:headEnd/>
            <a:tailEnd/>
          </a:ln>
        </p:spPr>
        <p:txBody>
          <a:bodyPr>
            <a:spAutoFit/>
          </a:bodyPr>
          <a:lstStyle/>
          <a:p>
            <a:r>
              <a:rPr lang="en-US" sz="2400">
                <a:latin typeface="Franklin Gothic Book" pitchFamily="34" charset="0"/>
              </a:rPr>
              <a:t>A plate boundaries               where two plates move away from one another</a:t>
            </a:r>
          </a:p>
          <a:p>
            <a:endParaRPr lang="en-US">
              <a:latin typeface="Franklin Gothic Book" pitchFamily="34" charset="0"/>
            </a:endParaRPr>
          </a:p>
          <a:p>
            <a:pPr lvl="1"/>
            <a:endParaRPr lang="en-US">
              <a:latin typeface="Franklin Gothic Book" pitchFamily="34" charset="0"/>
            </a:endParaRPr>
          </a:p>
        </p:txBody>
      </p:sp>
    </p:spTree>
  </p:cSld>
  <p:clrMapOvr>
    <a:masterClrMapping/>
  </p:clrMapOvr>
  <p:transition advTm="1025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Convergent plate Boundaries</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pic>
        <p:nvPicPr>
          <p:cNvPr id="16386" name="Content Placeholder 3" descr="convergent.jpg"/>
          <p:cNvPicPr>
            <a:picLocks noGrp="1" noChangeAspect="1"/>
          </p:cNvPicPr>
          <p:nvPr>
            <p:ph idx="1"/>
          </p:nvPr>
        </p:nvPicPr>
        <p:blipFill>
          <a:blip r:embed="rId3"/>
          <a:srcRect/>
          <a:stretch>
            <a:fillRect/>
          </a:stretch>
        </p:blipFill>
        <p:spPr>
          <a:xfrm>
            <a:off x="914400" y="1752600"/>
            <a:ext cx="4125913" cy="4114800"/>
          </a:xfrm>
        </p:spPr>
      </p:pic>
      <p:sp>
        <p:nvSpPr>
          <p:cNvPr id="16387" name="TextBox 4"/>
          <p:cNvSpPr txBox="1">
            <a:spLocks noChangeArrowheads="1"/>
          </p:cNvSpPr>
          <p:nvPr/>
        </p:nvSpPr>
        <p:spPr bwMode="auto">
          <a:xfrm>
            <a:off x="5105400" y="1905000"/>
            <a:ext cx="3598863" cy="2554288"/>
          </a:xfrm>
          <a:prstGeom prst="rect">
            <a:avLst/>
          </a:prstGeom>
          <a:noFill/>
          <a:ln w="9525">
            <a:noFill/>
            <a:miter lim="800000"/>
            <a:headEnd/>
            <a:tailEnd/>
          </a:ln>
        </p:spPr>
        <p:txBody>
          <a:bodyPr wrap="none">
            <a:spAutoFit/>
          </a:bodyPr>
          <a:lstStyle/>
          <a:p>
            <a:r>
              <a:rPr lang="en-US">
                <a:latin typeface="Franklin Gothic Book" pitchFamily="34" charset="0"/>
              </a:rPr>
              <a:t> </a:t>
            </a:r>
            <a:r>
              <a:rPr lang="en-US" sz="2000">
                <a:latin typeface="Franklin Gothic Book" pitchFamily="34" charset="0"/>
              </a:rPr>
              <a:t>A plate boundary where two </a:t>
            </a:r>
          </a:p>
          <a:p>
            <a:r>
              <a:rPr lang="en-US" sz="2000">
                <a:latin typeface="Franklin Gothic Book" pitchFamily="34" charset="0"/>
              </a:rPr>
              <a:t> plate move toward one another</a:t>
            </a:r>
          </a:p>
          <a:p>
            <a:endParaRPr lang="en-US" sz="2000">
              <a:latin typeface="Franklin Gothic Book" pitchFamily="34" charset="0"/>
            </a:endParaRPr>
          </a:p>
          <a:p>
            <a:endParaRPr lang="en-US" sz="2000">
              <a:latin typeface="Franklin Gothic Book" pitchFamily="34" charset="0"/>
            </a:endParaRPr>
          </a:p>
          <a:p>
            <a:endParaRPr lang="en-US" sz="2000">
              <a:latin typeface="Franklin Gothic Book" pitchFamily="34" charset="0"/>
            </a:endParaRPr>
          </a:p>
          <a:p>
            <a:endParaRPr lang="en-US" sz="2000">
              <a:latin typeface="Franklin Gothic Book" pitchFamily="34" charset="0"/>
            </a:endParaRPr>
          </a:p>
          <a:p>
            <a:endParaRPr lang="en-US" sz="2000">
              <a:latin typeface="Franklin Gothic Book" pitchFamily="34" charset="0"/>
            </a:endParaRPr>
          </a:p>
          <a:p>
            <a:endParaRPr lang="en-US" sz="2000">
              <a:latin typeface="Franklin Gothic Book" pitchFamily="34" charset="0"/>
            </a:endParaRPr>
          </a:p>
        </p:txBody>
      </p:sp>
      <p:sp>
        <p:nvSpPr>
          <p:cNvPr id="16388" name="Rectangle 5"/>
          <p:cNvSpPr>
            <a:spLocks noChangeArrowheads="1"/>
          </p:cNvSpPr>
          <p:nvPr/>
        </p:nvSpPr>
        <p:spPr bwMode="auto">
          <a:xfrm>
            <a:off x="5257800" y="2819400"/>
            <a:ext cx="4572000" cy="1323975"/>
          </a:xfrm>
          <a:prstGeom prst="rect">
            <a:avLst/>
          </a:prstGeom>
          <a:noFill/>
          <a:ln w="9525">
            <a:noFill/>
            <a:miter lim="800000"/>
            <a:headEnd/>
            <a:tailEnd/>
          </a:ln>
        </p:spPr>
        <p:txBody>
          <a:bodyPr>
            <a:spAutoFit/>
          </a:bodyPr>
          <a:lstStyle/>
          <a:p>
            <a:r>
              <a:rPr lang="en-US" sz="2000">
                <a:latin typeface="Franklin Gothic Book" pitchFamily="34" charset="0"/>
              </a:rPr>
              <a:t>There are many ways that a plate</a:t>
            </a:r>
          </a:p>
          <a:p>
            <a:r>
              <a:rPr lang="en-US" sz="2000">
                <a:latin typeface="Franklin Gothic Book" pitchFamily="34" charset="0"/>
              </a:rPr>
              <a:t>can be convert ocean-continent, or </a:t>
            </a:r>
          </a:p>
          <a:p>
            <a:r>
              <a:rPr lang="en-US" sz="2000">
                <a:latin typeface="Franklin Gothic Book" pitchFamily="34" charset="0"/>
              </a:rPr>
              <a:t>ocean to ocean, or continent to continent. </a:t>
            </a:r>
          </a:p>
        </p:txBody>
      </p:sp>
    </p:spTree>
  </p:cSld>
  <p:clrMapOvr>
    <a:masterClrMapping/>
  </p:clrMapOvr>
  <p:transition advTm="10360">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Transform Plate Boundaries</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pic>
        <p:nvPicPr>
          <p:cNvPr id="17410" name="Content Placeholder 3" descr="VLObject-3571-060216020229.jpg"/>
          <p:cNvPicPr>
            <a:picLocks noGrp="1" noChangeAspect="1"/>
          </p:cNvPicPr>
          <p:nvPr>
            <p:ph idx="1"/>
          </p:nvPr>
        </p:nvPicPr>
        <p:blipFill>
          <a:blip r:embed="rId3"/>
          <a:srcRect/>
          <a:stretch>
            <a:fillRect/>
          </a:stretch>
        </p:blipFill>
        <p:spPr>
          <a:xfrm>
            <a:off x="609600" y="1219200"/>
            <a:ext cx="4419600" cy="4648200"/>
          </a:xfrm>
        </p:spPr>
      </p:pic>
      <p:sp>
        <p:nvSpPr>
          <p:cNvPr id="17411" name="TextBox 4"/>
          <p:cNvSpPr txBox="1">
            <a:spLocks noChangeArrowheads="1"/>
          </p:cNvSpPr>
          <p:nvPr/>
        </p:nvSpPr>
        <p:spPr bwMode="auto">
          <a:xfrm>
            <a:off x="5715000" y="1828800"/>
            <a:ext cx="3255963" cy="1477963"/>
          </a:xfrm>
          <a:prstGeom prst="rect">
            <a:avLst/>
          </a:prstGeom>
          <a:noFill/>
          <a:ln w="9525">
            <a:noFill/>
            <a:miter lim="800000"/>
            <a:headEnd/>
            <a:tailEnd/>
          </a:ln>
        </p:spPr>
        <p:txBody>
          <a:bodyPr wrap="none">
            <a:spAutoFit/>
          </a:bodyPr>
          <a:lstStyle/>
          <a:p>
            <a:r>
              <a:rPr lang="en-US">
                <a:latin typeface="Franklin Gothic Book" pitchFamily="34" charset="0"/>
              </a:rPr>
              <a:t> A vertical surface of slippage </a:t>
            </a:r>
          </a:p>
          <a:p>
            <a:r>
              <a:rPr lang="en-US">
                <a:latin typeface="Franklin Gothic Book" pitchFamily="34" charset="0"/>
              </a:rPr>
              <a:t>between two lithospheric plates </a:t>
            </a:r>
          </a:p>
          <a:p>
            <a:r>
              <a:rPr lang="en-US">
                <a:latin typeface="Franklin Gothic Book" pitchFamily="34" charset="0"/>
              </a:rPr>
              <a:t>along an offset between two </a:t>
            </a:r>
          </a:p>
          <a:p>
            <a:r>
              <a:rPr lang="en-US">
                <a:latin typeface="Franklin Gothic Book" pitchFamily="34" charset="0"/>
              </a:rPr>
              <a:t>segments of a spreading ridge.</a:t>
            </a:r>
          </a:p>
          <a:p>
            <a:endParaRPr lang="en-US">
              <a:latin typeface="Franklin Gothic Book" pitchFamily="34" charset="0"/>
            </a:endParaRPr>
          </a:p>
        </p:txBody>
      </p:sp>
    </p:spTree>
  </p:cSld>
  <p:clrMapOvr>
    <a:masterClrMapping/>
  </p:clrMapOvr>
  <p:transition advTm="10344">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The World Interior </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pic>
        <p:nvPicPr>
          <p:cNvPr id="18434" name="Content Placeholder 5" descr="struct.jpg"/>
          <p:cNvPicPr>
            <a:picLocks noGrp="1" noChangeAspect="1"/>
          </p:cNvPicPr>
          <p:nvPr>
            <p:ph idx="1"/>
          </p:nvPr>
        </p:nvPicPr>
        <p:blipFill>
          <a:blip r:embed="rId3"/>
          <a:srcRect/>
          <a:stretch>
            <a:fillRect/>
          </a:stretch>
        </p:blipFill>
        <p:spPr>
          <a:xfrm>
            <a:off x="304800" y="1371600"/>
            <a:ext cx="5019675" cy="4876800"/>
          </a:xfrm>
        </p:spPr>
      </p:pic>
      <p:sp>
        <p:nvSpPr>
          <p:cNvPr id="18435" name="TextBox 6"/>
          <p:cNvSpPr txBox="1">
            <a:spLocks noChangeArrowheads="1"/>
          </p:cNvSpPr>
          <p:nvPr/>
        </p:nvSpPr>
        <p:spPr bwMode="auto">
          <a:xfrm>
            <a:off x="5791200" y="1447800"/>
            <a:ext cx="3487738" cy="4524375"/>
          </a:xfrm>
          <a:prstGeom prst="rect">
            <a:avLst/>
          </a:prstGeom>
          <a:noFill/>
          <a:ln w="9525">
            <a:noFill/>
            <a:miter lim="800000"/>
            <a:headEnd/>
            <a:tailEnd/>
          </a:ln>
        </p:spPr>
        <p:txBody>
          <a:bodyPr wrap="none">
            <a:spAutoFit/>
          </a:bodyPr>
          <a:lstStyle/>
          <a:p>
            <a:r>
              <a:rPr lang="en-US">
                <a:latin typeface="Franklin Gothic Book" pitchFamily="34" charset="0"/>
              </a:rPr>
              <a:t>The Earth has three main</a:t>
            </a:r>
          </a:p>
          <a:p>
            <a:r>
              <a:rPr lang="en-US">
                <a:latin typeface="Franklin Gothic Book" pitchFamily="34" charset="0"/>
              </a:rPr>
              <a:t> layer crust mantle and the core:</a:t>
            </a:r>
          </a:p>
          <a:p>
            <a:endParaRPr lang="en-US">
              <a:latin typeface="Franklin Gothic Book" pitchFamily="34" charset="0"/>
            </a:endParaRPr>
          </a:p>
          <a:p>
            <a:r>
              <a:rPr lang="en-US">
                <a:latin typeface="Franklin Gothic Book" pitchFamily="34" charset="0"/>
              </a:rPr>
              <a:t>Crust: the outer part of the Earth </a:t>
            </a:r>
          </a:p>
          <a:p>
            <a:r>
              <a:rPr lang="en-US">
                <a:latin typeface="Franklin Gothic Book" pitchFamily="34" charset="0"/>
              </a:rPr>
              <a:t>it contain of less dense rock.  It is </a:t>
            </a:r>
          </a:p>
          <a:p>
            <a:r>
              <a:rPr lang="en-US">
                <a:latin typeface="Franklin Gothic Book" pitchFamily="34" charset="0"/>
              </a:rPr>
              <a:t>about 30-60 km thick.</a:t>
            </a:r>
          </a:p>
          <a:p>
            <a:endParaRPr lang="en-US">
              <a:latin typeface="Franklin Gothic Book" pitchFamily="34" charset="0"/>
            </a:endParaRPr>
          </a:p>
          <a:p>
            <a:r>
              <a:rPr lang="en-US">
                <a:latin typeface="Franklin Gothic Book" pitchFamily="34" charset="0"/>
              </a:rPr>
              <a:t>Mantle: is the interior of the earth</a:t>
            </a:r>
          </a:p>
          <a:p>
            <a:r>
              <a:rPr lang="en-US">
                <a:latin typeface="Franklin Gothic Book" pitchFamily="34" charset="0"/>
              </a:rPr>
              <a:t> and it contain  iron, magnesium, </a:t>
            </a:r>
          </a:p>
          <a:p>
            <a:r>
              <a:rPr lang="en-US">
                <a:latin typeface="Franklin Gothic Book" pitchFamily="34" charset="0"/>
              </a:rPr>
              <a:t>and aluminum. It is about 2800 </a:t>
            </a:r>
          </a:p>
          <a:p>
            <a:r>
              <a:rPr lang="en-US">
                <a:latin typeface="Franklin Gothic Book" pitchFamily="34" charset="0"/>
              </a:rPr>
              <a:t>km thick</a:t>
            </a:r>
          </a:p>
          <a:p>
            <a:endParaRPr lang="en-US">
              <a:latin typeface="Franklin Gothic Book" pitchFamily="34" charset="0"/>
            </a:endParaRPr>
          </a:p>
          <a:p>
            <a:r>
              <a:rPr lang="en-US">
                <a:latin typeface="Franklin Gothic Book" pitchFamily="34" charset="0"/>
              </a:rPr>
              <a:t>Core:. The Outer core contain </a:t>
            </a:r>
          </a:p>
          <a:p>
            <a:r>
              <a:rPr lang="en-US">
                <a:latin typeface="Franklin Gothic Book" pitchFamily="34" charset="0"/>
              </a:rPr>
              <a:t>liquid iron and it is about 2150 </a:t>
            </a:r>
          </a:p>
          <a:p>
            <a:r>
              <a:rPr lang="en-US">
                <a:latin typeface="Franklin Gothic Book" pitchFamily="34" charset="0"/>
              </a:rPr>
              <a:t>km thick. Inter core is solid iron </a:t>
            </a:r>
          </a:p>
          <a:p>
            <a:r>
              <a:rPr lang="en-US">
                <a:latin typeface="Franklin Gothic Book" pitchFamily="34" charset="0"/>
              </a:rPr>
              <a:t>and it is about 1230 thick </a:t>
            </a:r>
          </a:p>
        </p:txBody>
      </p:sp>
    </p:spTree>
  </p:cSld>
  <p:clrMapOvr>
    <a:masterClrMapping/>
  </p:clrMapOvr>
  <p:transition advTm="20328">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The Magnetic Field</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pic>
        <p:nvPicPr>
          <p:cNvPr id="19458" name="Content Placeholder 3" descr="world-pr.gif"/>
          <p:cNvPicPr>
            <a:picLocks noGrp="1" noChangeAspect="1"/>
          </p:cNvPicPr>
          <p:nvPr>
            <p:ph idx="1"/>
          </p:nvPr>
        </p:nvPicPr>
        <p:blipFill>
          <a:blip r:embed="rId3"/>
          <a:srcRect/>
          <a:stretch>
            <a:fillRect/>
          </a:stretch>
        </p:blipFill>
        <p:spPr>
          <a:xfrm>
            <a:off x="457200" y="1447800"/>
            <a:ext cx="4437063" cy="4267200"/>
          </a:xfrm>
        </p:spPr>
      </p:pic>
      <p:sp>
        <p:nvSpPr>
          <p:cNvPr id="19459" name="TextBox 4"/>
          <p:cNvSpPr txBox="1">
            <a:spLocks noChangeArrowheads="1"/>
          </p:cNvSpPr>
          <p:nvPr/>
        </p:nvSpPr>
        <p:spPr bwMode="auto">
          <a:xfrm>
            <a:off x="5562600" y="1676400"/>
            <a:ext cx="3355975" cy="2862263"/>
          </a:xfrm>
          <a:prstGeom prst="rect">
            <a:avLst/>
          </a:prstGeom>
          <a:noFill/>
          <a:ln w="9525">
            <a:noFill/>
            <a:miter lim="800000"/>
            <a:headEnd/>
            <a:tailEnd/>
          </a:ln>
        </p:spPr>
        <p:txBody>
          <a:bodyPr wrap="none">
            <a:spAutoFit/>
          </a:bodyPr>
          <a:lstStyle/>
          <a:p>
            <a:r>
              <a:rPr lang="en-US">
                <a:latin typeface="Franklin Gothic Book" pitchFamily="34" charset="0"/>
              </a:rPr>
              <a:t>The interior core of the Earth is</a:t>
            </a:r>
          </a:p>
          <a:p>
            <a:r>
              <a:rPr lang="en-US">
                <a:latin typeface="Franklin Gothic Book" pitchFamily="34" charset="0"/>
              </a:rPr>
              <a:t> an engine that spin every fast. </a:t>
            </a:r>
          </a:p>
          <a:p>
            <a:r>
              <a:rPr lang="en-US">
                <a:latin typeface="Franklin Gothic Book" pitchFamily="34" charset="0"/>
              </a:rPr>
              <a:t>Hot metal spin cause the Earth </a:t>
            </a:r>
          </a:p>
          <a:p>
            <a:r>
              <a:rPr lang="en-US">
                <a:latin typeface="Franklin Gothic Book" pitchFamily="34" charset="0"/>
              </a:rPr>
              <a:t>Magnetic Field to protect the </a:t>
            </a:r>
          </a:p>
          <a:p>
            <a:r>
              <a:rPr lang="en-US">
                <a:latin typeface="Franklin Gothic Book" pitchFamily="34" charset="0"/>
              </a:rPr>
              <a:t>Earth.</a:t>
            </a:r>
          </a:p>
          <a:p>
            <a:endParaRPr lang="en-US">
              <a:latin typeface="Franklin Gothic Book" pitchFamily="34" charset="0"/>
            </a:endParaRPr>
          </a:p>
          <a:p>
            <a:r>
              <a:rPr lang="en-US">
                <a:latin typeface="Franklin Gothic Book" pitchFamily="34" charset="0"/>
              </a:rPr>
              <a:t>If the core stop spinning  then the</a:t>
            </a:r>
          </a:p>
          <a:p>
            <a:r>
              <a:rPr lang="en-US">
                <a:latin typeface="Franklin Gothic Book" pitchFamily="34" charset="0"/>
              </a:rPr>
              <a:t> Magnetic field will break apart </a:t>
            </a:r>
          </a:p>
          <a:p>
            <a:r>
              <a:rPr lang="en-US">
                <a:latin typeface="Franklin Gothic Book" pitchFamily="34" charset="0"/>
              </a:rPr>
              <a:t>The Earth is not protect for the </a:t>
            </a:r>
          </a:p>
          <a:p>
            <a:r>
              <a:rPr lang="en-US">
                <a:latin typeface="Franklin Gothic Book" pitchFamily="34" charset="0"/>
              </a:rPr>
              <a:t>ray from the sun</a:t>
            </a:r>
          </a:p>
        </p:txBody>
      </p:sp>
    </p:spTree>
  </p:cSld>
  <p:clrMapOvr>
    <a:masterClrMapping/>
  </p:clrMapOvr>
  <p:transition advTm="20281">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The Magnetic Field count…</a:t>
            </a:r>
            <a:endParaRPr lang="en-US" dirty="0"/>
          </a:p>
        </p:txBody>
      </p:sp>
      <p:pic>
        <p:nvPicPr>
          <p:cNvPr id="20482" name="Picture 2" descr="C:\Documents and Settings\PHU MAI\My Documents\My Pictures\28_03_Earth_magnetic_field.jpg"/>
          <p:cNvPicPr>
            <a:picLocks noGrp="1" noChangeAspect="1" noChangeArrowheads="1"/>
          </p:cNvPicPr>
          <p:nvPr>
            <p:ph idx="1"/>
          </p:nvPr>
        </p:nvPicPr>
        <p:blipFill>
          <a:blip r:embed="rId3"/>
          <a:srcRect/>
          <a:stretch>
            <a:fillRect/>
          </a:stretch>
        </p:blipFill>
        <p:spPr>
          <a:xfrm>
            <a:off x="457200" y="1524000"/>
            <a:ext cx="4670425" cy="4525963"/>
          </a:xfrm>
        </p:spPr>
      </p:pic>
      <p:sp>
        <p:nvSpPr>
          <p:cNvPr id="20483" name="TextBox 4"/>
          <p:cNvSpPr txBox="1">
            <a:spLocks noChangeArrowheads="1"/>
          </p:cNvSpPr>
          <p:nvPr/>
        </p:nvSpPr>
        <p:spPr bwMode="auto">
          <a:xfrm>
            <a:off x="5715000" y="1676400"/>
            <a:ext cx="3467100" cy="646113"/>
          </a:xfrm>
          <a:prstGeom prst="rect">
            <a:avLst/>
          </a:prstGeom>
          <a:noFill/>
          <a:ln w="9525">
            <a:noFill/>
            <a:miter lim="800000"/>
            <a:headEnd/>
            <a:tailEnd/>
          </a:ln>
        </p:spPr>
        <p:txBody>
          <a:bodyPr wrap="none">
            <a:spAutoFit/>
          </a:bodyPr>
          <a:lstStyle/>
          <a:p>
            <a:r>
              <a:rPr lang="en-US">
                <a:latin typeface="Franklin Gothic Book" pitchFamily="34" charset="0"/>
              </a:rPr>
              <a:t>This is how the imaginary line look </a:t>
            </a:r>
          </a:p>
          <a:p>
            <a:r>
              <a:rPr lang="en-US">
                <a:latin typeface="Franklin Gothic Book" pitchFamily="34" charset="0"/>
              </a:rPr>
              <a:t>like outside the Earth.</a:t>
            </a:r>
          </a:p>
        </p:txBody>
      </p:sp>
    </p:spTree>
  </p:cSld>
  <p:clrMapOvr>
    <a:masterClrMapping/>
  </p:clrMapOvr>
  <p:transition advTm="10563">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pPr fontAlgn="auto">
              <a:spcAft>
                <a:spcPts val="0"/>
              </a:spcAft>
              <a:defRPr/>
            </a:pP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The Sun Ray</a:t>
            </a:r>
            <a:endParaRPr lang="en-US"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pic>
        <p:nvPicPr>
          <p:cNvPr id="21506" name="Content Placeholder 3" descr="earths_magnetic_field.jpg"/>
          <p:cNvPicPr>
            <a:picLocks noGrp="1" noChangeAspect="1"/>
          </p:cNvPicPr>
          <p:nvPr>
            <p:ph idx="1"/>
          </p:nvPr>
        </p:nvPicPr>
        <p:blipFill>
          <a:blip r:embed="rId3"/>
          <a:srcRect/>
          <a:stretch>
            <a:fillRect/>
          </a:stretch>
        </p:blipFill>
        <p:spPr>
          <a:xfrm>
            <a:off x="457200" y="1371600"/>
            <a:ext cx="5308600" cy="4648200"/>
          </a:xfrm>
        </p:spPr>
      </p:pic>
      <p:sp>
        <p:nvSpPr>
          <p:cNvPr id="21507" name="TextBox 4"/>
          <p:cNvSpPr txBox="1">
            <a:spLocks noChangeArrowheads="1"/>
          </p:cNvSpPr>
          <p:nvPr/>
        </p:nvSpPr>
        <p:spPr bwMode="auto">
          <a:xfrm>
            <a:off x="6172200" y="1524000"/>
            <a:ext cx="3057525" cy="2308225"/>
          </a:xfrm>
          <a:prstGeom prst="rect">
            <a:avLst/>
          </a:prstGeom>
          <a:noFill/>
          <a:ln w="9525">
            <a:noFill/>
            <a:miter lim="800000"/>
            <a:headEnd/>
            <a:tailEnd/>
          </a:ln>
        </p:spPr>
        <p:txBody>
          <a:bodyPr wrap="none">
            <a:spAutoFit/>
          </a:bodyPr>
          <a:lstStyle/>
          <a:p>
            <a:r>
              <a:rPr lang="en-US">
                <a:latin typeface="Franklin Gothic Book" pitchFamily="34" charset="0"/>
              </a:rPr>
              <a:t>As you can see the Magnetic </a:t>
            </a:r>
          </a:p>
          <a:p>
            <a:r>
              <a:rPr lang="en-US">
                <a:latin typeface="Franklin Gothic Book" pitchFamily="34" charset="0"/>
              </a:rPr>
              <a:t>Field is protecting the Earth</a:t>
            </a:r>
          </a:p>
          <a:p>
            <a:r>
              <a:rPr lang="en-US">
                <a:latin typeface="Franklin Gothic Book" pitchFamily="34" charset="0"/>
              </a:rPr>
              <a:t>From the Sun Ray.</a:t>
            </a:r>
          </a:p>
          <a:p>
            <a:endParaRPr lang="en-US">
              <a:latin typeface="Franklin Gothic Book" pitchFamily="34" charset="0"/>
            </a:endParaRPr>
          </a:p>
          <a:p>
            <a:r>
              <a:rPr lang="en-US">
                <a:latin typeface="Franklin Gothic Book" pitchFamily="34" charset="0"/>
              </a:rPr>
              <a:t>If the Magnetic Field  stop </a:t>
            </a:r>
          </a:p>
          <a:p>
            <a:r>
              <a:rPr lang="en-US">
                <a:latin typeface="Franklin Gothic Book" pitchFamily="34" charset="0"/>
              </a:rPr>
              <a:t>spinning  then everyone </a:t>
            </a:r>
          </a:p>
          <a:p>
            <a:r>
              <a:rPr lang="en-US">
                <a:latin typeface="Franklin Gothic Book" pitchFamily="34" charset="0"/>
              </a:rPr>
              <a:t>would die because of the Sun</a:t>
            </a:r>
          </a:p>
          <a:p>
            <a:r>
              <a:rPr lang="en-US">
                <a:latin typeface="Franklin Gothic Book" pitchFamily="34" charset="0"/>
              </a:rPr>
              <a:t>Ray.</a:t>
            </a:r>
          </a:p>
        </p:txBody>
      </p:sp>
    </p:spTree>
  </p:cSld>
  <p:clrMapOvr>
    <a:masterClrMapping/>
  </p:clrMapOvr>
  <p:transition advTm="10328">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284</TotalTime>
  <Words>359</Words>
  <Application>Microsoft Office PowerPoint</Application>
  <PresentationFormat>On-screen Show (4:3)</PresentationFormat>
  <Paragraphs>54</Paragraphs>
  <Slides>14</Slides>
  <Notes>14</Notes>
  <HiddenSlides>0</HiddenSlides>
  <MMClips>0</MMClips>
  <ScaleCrop>false</ScaleCrop>
  <HeadingPairs>
    <vt:vector size="6" baseType="variant">
      <vt:variant>
        <vt:lpstr>Fonts Used</vt:lpstr>
      </vt:variant>
      <vt:variant>
        <vt:i4>5</vt:i4>
      </vt:variant>
      <vt:variant>
        <vt:lpstr>Design Template</vt:lpstr>
      </vt:variant>
      <vt:variant>
        <vt:i4>9</vt:i4>
      </vt:variant>
      <vt:variant>
        <vt:lpstr>Slide Titles</vt:lpstr>
      </vt:variant>
      <vt:variant>
        <vt:i4>14</vt:i4>
      </vt:variant>
    </vt:vector>
  </HeadingPairs>
  <TitlesOfParts>
    <vt:vector size="28" baseType="lpstr">
      <vt:lpstr>Franklin Gothic Book</vt:lpstr>
      <vt:lpstr>Arial</vt:lpstr>
      <vt:lpstr>Franklin Gothic Medium</vt:lpstr>
      <vt:lpstr>Wingdings 2</vt:lpstr>
      <vt:lpstr>Calibri</vt:lpstr>
      <vt:lpstr>Trek</vt:lpstr>
      <vt:lpstr>Trek</vt:lpstr>
      <vt:lpstr>Trek</vt:lpstr>
      <vt:lpstr>Trek</vt:lpstr>
      <vt:lpstr>Trek</vt:lpstr>
      <vt:lpstr>Trek</vt:lpstr>
      <vt:lpstr>Trek</vt:lpstr>
      <vt:lpstr>Trek</vt:lpstr>
      <vt:lpstr>Trek</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MHP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Plate Tectonic</dc:title>
  <dc:creator>PHU MAI</dc:creator>
  <cp:lastModifiedBy> </cp:lastModifiedBy>
  <cp:revision>29</cp:revision>
  <dcterms:created xsi:type="dcterms:W3CDTF">2007-11-29T03:30:52Z</dcterms:created>
  <dcterms:modified xsi:type="dcterms:W3CDTF">2009-11-06T16:54:34Z</dcterms:modified>
</cp:coreProperties>
</file>